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12"/>
    <a:srgbClr val="F18B92"/>
    <a:srgbClr val="00C025"/>
    <a:srgbClr val="5C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200" d="100"/>
          <a:sy n="200" d="100"/>
        </p:scale>
        <p:origin x="-6880" y="-3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68A54-FCF9-B1DD-CE7C-924FACBA3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B64698-BE80-B403-CB93-534423F14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945563-A18E-7507-709A-A929B12C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204358-ABD5-A3D1-33C8-5876D27F4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38C0EF-3EEE-251E-3131-8B75AAE79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4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E032E-A5A1-BB84-00C7-504DCE8E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20B379C-3CE9-5173-FD11-8B7206A34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A6C7E7-2287-CF86-9366-7223425A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C5069D-5738-9172-952F-4F8754CA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456965-32BA-B3C8-6C72-02FA5E88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0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6D0317-E551-9A3C-1ED4-A96E876BFE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FE9113-E28F-4121-0500-967F16382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2CC3F4-5060-B854-5DEA-61C50E29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401C47-C622-0DDF-A427-7E253F5F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E1A798-BE09-45F7-6A5F-980AFFF2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F530D-D46E-A2F4-78E4-CF300B22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0182D2-B49A-F9CC-9C13-A35E2B8D7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9DD36E-C0C1-A8B1-4493-01B6330B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454B71-8EB5-AD59-813E-186EFFEB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BDA797-761D-75F8-2D7E-0046A366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1FBD6-DB48-E50C-61BD-C5D4DE71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50F4B4-909C-327F-F816-1E0103BAA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84F4D4-B481-2F8E-AB9E-290CC914A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1B754A-567A-38A5-569B-D0177838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7806DF-19E0-12A3-E6F9-249D2C94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3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C6797-BFDB-D9AA-484F-143C242A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B6E234-9CC7-7DC8-C181-49386FE06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BB5D03-971D-476C-BA0A-D22FEF913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2ADFD3-95DA-B0C3-BB1A-E9C02247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DC041D-7135-B714-4AB8-A7157F25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76FC4D-14C0-6D90-3AC5-3DBAE658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70D12-2846-A0EA-23F0-A50241A4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9FC8D5-1094-2D4B-7EDB-BB6F96623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C9723D-EB03-572D-11A4-03E7BD6DB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2CA834-DF67-FA76-5F86-5A6A84278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9A8A790-52C7-BCBD-6126-CFF7619A9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AD14C13-7EAB-DC38-BADF-030C6EA0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1123FC1-A98D-DFB3-B0D9-C9900D8B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86A5C98-7822-ADE1-8040-C5E8BD1C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3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09DD2-E3FC-3E82-2C07-28BE0287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0CBF61-5426-EEB6-AB70-F572AAD6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F6E807E-0C7C-B9B4-4011-A159AB146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C43F69-4968-27FE-FDB0-CBA451A37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8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97E6D32-CE9A-760E-0EF3-50BDD2C9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6BFE3E-2DC8-0879-B094-EDB87B37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23AB37-CAE5-FD51-F173-60805330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33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939C0-2435-8216-2D8E-0284B527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ED00E8-8E0F-7807-01E6-FF710B505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CC75D4-6C4A-F648-D67B-6E8F8EDF2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FDCAC7-1358-16AF-D4C6-4C54D219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2012FA-429D-55A2-4FF9-50FF48E1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DA8FCB-2A0D-1FA2-509E-1B1F51DD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96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FE4CC-0C9A-4042-3927-61699DFA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144B68-E997-20A3-7858-5882B5235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E4F783-A767-CE42-E3FF-5253CB2A5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C938AA-D6F5-B5CB-3D95-6D5FE697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7BABD0-3B80-03E3-45E2-A55A34576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6B108D-509D-888D-46E8-BEB2ECF4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86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AA1CC89-6285-175B-9C22-12ACDEB8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F8D39B-FFF2-F86D-13AF-7E8CD3F71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B71AFE-5608-116E-DEBA-4DE8066BF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7168B-914A-41D0-8483-B7EF78ABA23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44749D-FFAF-406E-76CC-4F5EFF86A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1127BA-A519-2E35-50BF-693E3301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22108-A656-4EDE-8764-7E52EA8071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6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9.wdp"/><Relationship Id="rId4" Type="http://schemas.openxmlformats.org/officeDocument/2006/relationships/image" Target="../media/image13.png"/><Relationship Id="rId9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9.wdp"/><Relationship Id="rId4" Type="http://schemas.openxmlformats.org/officeDocument/2006/relationships/image" Target="../media/image17.png"/><Relationship Id="rId9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greja Presbiteriana do Farol - IPFarol">
            <a:extLst>
              <a:ext uri="{FF2B5EF4-FFF2-40B4-BE49-F238E27FC236}">
                <a16:creationId xmlns:a16="http://schemas.microsoft.com/office/drawing/2014/main" id="{5E54348A-975B-04BE-CC79-DBD9DAC7385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5" y="1921931"/>
            <a:ext cx="666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MP - PNG">
            <a:extLst>
              <a:ext uri="{FF2B5EF4-FFF2-40B4-BE49-F238E27FC236}">
                <a16:creationId xmlns:a16="http://schemas.microsoft.com/office/drawing/2014/main" id="{BC1F4819-A657-97C8-9C60-32F9BC626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6541" t="7256" r="-18027" b="15193"/>
          <a:stretch/>
        </p:blipFill>
        <p:spPr bwMode="auto">
          <a:xfrm>
            <a:off x="3205146" y="1539790"/>
            <a:ext cx="636140" cy="6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E8DD72-10A9-0065-E3A4-30E41E880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93803" y1="29073" x2="93803" y2="29073"/>
                        <a14:foregroundMark x1="90064" y1="25240" x2="89637" y2="24814"/>
                        <a14:foregroundMark x1="94231" y1="33546" x2="94765" y2="33866"/>
                        <a14:foregroundMark x1="96902" y1="37061" x2="97329" y2="38019"/>
                        <a14:foregroundMark x1="96581" y1="39404" x2="96688" y2="41640"/>
                        <a14:foregroundMark x1="98611" y1="44622" x2="99038" y2="45687"/>
                        <a14:foregroundMark x1="85897" y1="54207" x2="86966" y2="54952"/>
                        <a14:foregroundMark x1="96902" y1="64750" x2="96795" y2="65921"/>
                        <a14:foregroundMark x1="97543" y1="52290" x2="97543" y2="53461"/>
                        <a14:foregroundMark x1="38248" y1="34505" x2="39530" y2="35357"/>
                        <a14:foregroundMark x1="20726" y1="41960" x2="21474" y2="42705"/>
                        <a14:foregroundMark x1="12286" y1="45154" x2="12286" y2="46113"/>
                        <a14:foregroundMark x1="23932" y1="44941" x2="24145" y2="45367"/>
                        <a14:foregroundMark x1="33226" y1="15974" x2="33226" y2="15974"/>
                        <a14:foregroundMark x1="33013" y1="12460" x2="33013" y2="12673"/>
                        <a14:foregroundMark x1="38782" y1="11502" x2="39103" y2="11928"/>
                        <a14:foregroundMark x1="44551" y1="9585" x2="44551" y2="9904"/>
                        <a14:foregroundMark x1="47863" y1="9904" x2="47650" y2="10224"/>
                        <a14:foregroundMark x1="29487" y1="18743" x2="29380" y2="18956"/>
                        <a14:foregroundMark x1="50962" y1="8520" x2="50962" y2="9052"/>
                        <a14:foregroundMark x1="54274" y1="9265" x2="54487" y2="9691"/>
                        <a14:foregroundMark x1="56197" y1="9159" x2="55662" y2="10011"/>
                        <a14:foregroundMark x1="59829" y1="9691" x2="59829" y2="10543"/>
                        <a14:foregroundMark x1="62821" y1="11395" x2="62393" y2="11608"/>
                        <a14:foregroundMark x1="64423" y1="12354" x2="63462" y2="12567"/>
                        <a14:foregroundMark x1="68056" y1="14909" x2="68590" y2="15229"/>
                        <a14:foregroundMark x1="70513" y1="19063" x2="69444" y2="19063"/>
                        <a14:foregroundMark x1="55983" y1="19489" x2="55983" y2="19489"/>
                        <a14:foregroundMark x1="47756" y1="19489" x2="47970" y2="19808"/>
                        <a14:foregroundMark x1="42415" y1="19702" x2="42735" y2="20128"/>
                        <a14:foregroundMark x1="68162" y1="7029" x2="67735" y2="6603"/>
                        <a14:foregroundMark x1="75962" y1="51225" x2="76068" y2="51438"/>
                        <a14:foregroundMark x1="77991" y1="61981" x2="78739" y2="63365"/>
                        <a14:foregroundMark x1="91880" y1="75293" x2="91560" y2="76358"/>
                        <a14:foregroundMark x1="87179" y1="82109" x2="86325" y2="82109"/>
                        <a14:backgroundMark x1="18803" y1="14696" x2="19124" y2="14696"/>
                        <a14:backgroundMark x1="12393" y1="21619" x2="12286" y2="21619"/>
                        <a14:backgroundMark x1="7265" y1="29819" x2="7265" y2="30032"/>
                        <a14:backgroundMark x1="31410" y1="15761" x2="31517" y2="15974"/>
                        <a14:backgroundMark x1="27564" y1="8413" x2="26923" y2="8946"/>
                        <a14:backgroundMark x1="35577" y1="4899" x2="35577" y2="4899"/>
                        <a14:backgroundMark x1="45085" y1="2875" x2="45085" y2="2875"/>
                        <a14:backgroundMark x1="54274" y1="2662" x2="54274" y2="2662"/>
                        <a14:backgroundMark x1="51816" y1="9798" x2="51816" y2="9798"/>
                        <a14:backgroundMark x1="51709" y1="7987" x2="51709" y2="7987"/>
                        <a14:backgroundMark x1="57158" y1="8839" x2="57158" y2="8839"/>
                        <a14:backgroundMark x1="56838" y1="10756" x2="56838" y2="10756"/>
                        <a14:backgroundMark x1="46368" y1="19702" x2="46368" y2="19702"/>
                        <a14:backgroundMark x1="67415" y1="16081" x2="67415" y2="16081"/>
                        <a14:backgroundMark x1="63782" y1="4686" x2="63782" y2="4686"/>
                        <a14:backgroundMark x1="72756" y1="8413" x2="72756" y2="8413"/>
                        <a14:backgroundMark x1="80128" y1="13206" x2="80128" y2="13206"/>
                        <a14:backgroundMark x1="86859" y1="20021" x2="86859" y2="20021"/>
                        <a14:backgroundMark x1="92201" y1="28009" x2="92201" y2="28009"/>
                        <a14:backgroundMark x1="86218" y1="37593" x2="86218" y2="37593"/>
                        <a14:backgroundMark x1="95513" y1="37593" x2="95513" y2="37593"/>
                        <a14:backgroundMark x1="97222" y1="47284" x2="97222" y2="47284"/>
                        <a14:backgroundMark x1="96688" y1="56124" x2="96688" y2="56124"/>
                        <a14:backgroundMark x1="55128" y1="64856" x2="55128" y2="64856"/>
                        <a14:backgroundMark x1="49038" y1="63578" x2="49038" y2="63578"/>
                        <a14:backgroundMark x1="44658" y1="59105" x2="44658" y2="59105"/>
                        <a14:backgroundMark x1="41987" y1="65282" x2="41987" y2="65282"/>
                        <a14:backgroundMark x1="44765" y1="70927" x2="44765" y2="70927"/>
                        <a14:backgroundMark x1="50321" y1="71565" x2="50321" y2="71565"/>
                        <a14:backgroundMark x1="46688" y1="78062" x2="46688" y2="78062"/>
                        <a14:backgroundMark x1="35470" y1="69010" x2="35470" y2="69010"/>
                        <a14:backgroundMark x1="33761" y1="74121" x2="33761" y2="74121"/>
                        <a14:backgroundMark x1="64744" y1="73589" x2="64744" y2="73589"/>
                        <a14:backgroundMark x1="62607" y1="66667" x2="62607" y2="66667"/>
                        <a14:backgroundMark x1="52885" y1="82535" x2="52885" y2="82535"/>
                        <a14:backgroundMark x1="94765" y1="64750" x2="94765" y2="64750"/>
                        <a14:backgroundMark x1="90385" y1="74547" x2="90385" y2="74547"/>
                        <a14:backgroundMark x1="84615" y1="81896" x2="84615" y2="81896"/>
                        <a14:backgroundMark x1="77564" y1="88072" x2="77564" y2="88072"/>
                        <a14:backgroundMark x1="69231" y1="92971" x2="69231" y2="92971"/>
                        <a14:backgroundMark x1="61004" y1="95527" x2="61004" y2="95527"/>
                        <a14:backgroundMark x1="51282" y1="97551" x2="51282" y2="97551"/>
                        <a14:backgroundMark x1="41880" y1="96273" x2="41880" y2="96273"/>
                        <a14:backgroundMark x1="32372" y1="93823" x2="32372" y2="93823"/>
                        <a14:backgroundMark x1="24038" y1="89031" x2="24038" y2="89031"/>
                        <a14:backgroundMark x1="16880" y1="83174" x2="16880" y2="83174"/>
                        <a14:backgroundMark x1="10684" y1="75719" x2="10684" y2="75719"/>
                        <a14:backgroundMark x1="6517" y1="67732" x2="6517" y2="67732"/>
                        <a14:backgroundMark x1="3739" y1="58360" x2="3739" y2="58360"/>
                        <a14:backgroundMark x1="2991" y1="49734" x2="2991" y2="49734"/>
                        <a14:backgroundMark x1="3953" y1="39510" x2="3953" y2="39510"/>
                        <a14:backgroundMark x1="49466" y1="31736" x2="49466" y2="31736"/>
                        <a14:backgroundMark x1="16560" y1="39191" x2="16560" y2="3919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2483" y="1457597"/>
            <a:ext cx="663872" cy="666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E263AD4-0CE4-0D0A-3323-E06CC37AC487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0" b="99180" l="0" r="100000">
                        <a14:foregroundMark x1="43083" y1="12705" x2="43083" y2="14344"/>
                        <a14:foregroundMark x1="56522" y1="17213" x2="56917" y2="18443"/>
                        <a14:foregroundMark x1="54545" y1="27459" x2="56126" y2="31967"/>
                        <a14:foregroundMark x1="36759" y1="57377" x2="35178" y2="59836"/>
                        <a14:foregroundMark x1="37549" y1="68033" x2="34783" y2="69672"/>
                        <a14:foregroundMark x1="38340" y1="65984" x2="33992" y2="65984"/>
                        <a14:foregroundMark x1="39130" y1="64754" x2="37945" y2="64754"/>
                        <a14:foregroundMark x1="32411" y1="64344" x2="30040" y2="63934"/>
                        <a14:foregroundMark x1="32806" y1="70902" x2="32016" y2="74590"/>
                        <a14:foregroundMark x1="37549" y1="71721" x2="37549" y2="75000"/>
                        <a14:foregroundMark x1="32806" y1="77869" x2="32806" y2="79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5" y="3946218"/>
            <a:ext cx="690566" cy="6660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C70BF99-C938-5EB1-967F-78BD243EEAD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-29980" r="6747" b="-33398"/>
          <a:stretch/>
        </p:blipFill>
        <p:spPr>
          <a:xfrm>
            <a:off x="7495478" y="1457597"/>
            <a:ext cx="784147" cy="666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67C3E76-B9BA-7FB8-1DF3-8346CD9D25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46" y="3759951"/>
            <a:ext cx="663581" cy="6660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10978A24-FF3D-6D23-065A-DD2AE8A82947}"/>
              </a:ext>
            </a:extLst>
          </p:cNvPr>
          <p:cNvSpPr txBox="1"/>
          <p:nvPr/>
        </p:nvSpPr>
        <p:spPr>
          <a:xfrm>
            <a:off x="1794933" y="584200"/>
            <a:ext cx="252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Ação social, PGO, Música</a:t>
            </a:r>
            <a:endParaRPr lang="en-US" dirty="0"/>
          </a:p>
        </p:txBody>
      </p:sp>
      <p:pic>
        <p:nvPicPr>
          <p:cNvPr id="29" name="Picture 2" descr="1ª Ação social de 2019 – SEEN">
            <a:extLst>
              <a:ext uri="{FF2B5EF4-FFF2-40B4-BE49-F238E27FC236}">
                <a16:creationId xmlns:a16="http://schemas.microsoft.com/office/drawing/2014/main" id="{F8D16E85-73ED-1265-FC67-C8958B60B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37" r="22866"/>
          <a:stretch/>
        </p:blipFill>
        <p:spPr bwMode="auto">
          <a:xfrm>
            <a:off x="625773" y="2922537"/>
            <a:ext cx="678550" cy="6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Lucimari Carvalho: Auto-louvor ou Louvor do Alto?">
            <a:extLst>
              <a:ext uri="{FF2B5EF4-FFF2-40B4-BE49-F238E27FC236}">
                <a16:creationId xmlns:a16="http://schemas.microsoft.com/office/drawing/2014/main" id="{D0530CE5-CFB3-8CAA-8E37-5E45FCCAF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783" r="92282">
                        <a14:foregroundMark x1="17114" y1="51744" x2="17338" y2="53924"/>
                        <a14:foregroundMark x1="74385" y1="37064" x2="74161" y2="41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558" r="8268" b="-7600"/>
          <a:stretch/>
        </p:blipFill>
        <p:spPr bwMode="auto">
          <a:xfrm>
            <a:off x="4036276" y="2922537"/>
            <a:ext cx="76520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BABDE06-17D0-5677-E39F-A146C5AF674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817" b="-24984"/>
          <a:stretch/>
        </p:blipFill>
        <p:spPr>
          <a:xfrm>
            <a:off x="8070690" y="2642712"/>
            <a:ext cx="752844" cy="666000"/>
          </a:xfrm>
          <a:prstGeom prst="rect">
            <a:avLst/>
          </a:prstGeom>
        </p:spPr>
      </p:pic>
      <p:pic>
        <p:nvPicPr>
          <p:cNvPr id="1040" name="Picture 16" descr="ZOE International - Evangelism">
            <a:extLst>
              <a:ext uri="{FF2B5EF4-FFF2-40B4-BE49-F238E27FC236}">
                <a16:creationId xmlns:a16="http://schemas.microsoft.com/office/drawing/2014/main" id="{61323FDB-7DE7-2ECA-9E75-60BA4BD3A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378701"/>
            <a:ext cx="666000" cy="6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1024">
            <a:extLst>
              <a:ext uri="{FF2B5EF4-FFF2-40B4-BE49-F238E27FC236}">
                <a16:creationId xmlns:a16="http://schemas.microsoft.com/office/drawing/2014/main" id="{A12169E7-E208-FD26-0135-F155338BC0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77" y="3119393"/>
            <a:ext cx="77538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1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4ACDE4F-49DA-28BF-D8D2-41CF47461F45}"/>
              </a:ext>
            </a:extLst>
          </p:cNvPr>
          <p:cNvSpPr txBox="1"/>
          <p:nvPr/>
        </p:nvSpPr>
        <p:spPr>
          <a:xfrm>
            <a:off x="2079573" y="1229584"/>
            <a:ext cx="734688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dirty="0">
                <a:solidFill>
                  <a:srgbClr val="5C0000"/>
                </a:solidFill>
                <a:latin typeface="Bahnschrift" panose="020B0502040204020203" pitchFamily="34" charset="0"/>
              </a:rPr>
              <a:t>D</a:t>
            </a:r>
            <a:r>
              <a:rPr lang="pt-BR" sz="8800" dirty="0">
                <a:solidFill>
                  <a:srgbClr val="5C0000"/>
                </a:solidFill>
                <a:latin typeface="Bahnschrift" panose="020B0502040204020203" pitchFamily="34" charset="0"/>
              </a:rPr>
              <a:t> </a:t>
            </a:r>
            <a:r>
              <a:rPr lang="pt-BR" sz="16600" dirty="0">
                <a:solidFill>
                  <a:srgbClr val="5C0000"/>
                </a:solidFill>
                <a:latin typeface="Bahnschrift" panose="020B0502040204020203" pitchFamily="34" charset="0"/>
              </a:rPr>
              <a:t>I</a:t>
            </a:r>
            <a:r>
              <a:rPr lang="pt-BR" sz="8800" dirty="0">
                <a:solidFill>
                  <a:srgbClr val="5C0000"/>
                </a:solidFill>
                <a:latin typeface="Bahnschrift" panose="020B0502040204020203" pitchFamily="34" charset="0"/>
              </a:rPr>
              <a:t> </a:t>
            </a:r>
            <a:r>
              <a:rPr lang="pt-BR" sz="16600" dirty="0">
                <a:solidFill>
                  <a:srgbClr val="5C0000"/>
                </a:solidFill>
                <a:latin typeface="Bahnschrift" panose="020B0502040204020203" pitchFamily="34" charset="0"/>
              </a:rPr>
              <a:t>V</a:t>
            </a:r>
            <a:r>
              <a:rPr lang="pt-BR" sz="8800" dirty="0">
                <a:solidFill>
                  <a:srgbClr val="5C0000"/>
                </a:solidFill>
                <a:latin typeface="Bahnschrift" panose="020B0502040204020203" pitchFamily="34" charset="0"/>
              </a:rPr>
              <a:t> </a:t>
            </a:r>
            <a:r>
              <a:rPr lang="pt-BR" sz="16600" dirty="0">
                <a:solidFill>
                  <a:srgbClr val="5C0000"/>
                </a:solidFill>
                <a:latin typeface="Bahnschrift" panose="020B0502040204020203" pitchFamily="34" charset="0"/>
              </a:rPr>
              <a:t>A</a:t>
            </a:r>
            <a:r>
              <a:rPr lang="pt-BR" sz="8800" dirty="0">
                <a:solidFill>
                  <a:srgbClr val="5C0000"/>
                </a:solidFill>
                <a:latin typeface="Bahnschrift" panose="020B0502040204020203" pitchFamily="34" charset="0"/>
              </a:rPr>
              <a:t> </a:t>
            </a:r>
            <a:r>
              <a:rPr lang="pt-BR" sz="16600" dirty="0">
                <a:solidFill>
                  <a:srgbClr val="5C0000"/>
                </a:solidFill>
                <a:latin typeface="Bahnschrift" panose="020B0502040204020203" pitchFamily="34" charset="0"/>
              </a:rPr>
              <a:t>S</a:t>
            </a:r>
            <a:endParaRPr lang="en-US" sz="16600" dirty="0">
              <a:solidFill>
                <a:srgbClr val="5C0000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Vetores e ilustrações de Png mulher desenho para download gratuito | Freepik">
            <a:extLst>
              <a:ext uri="{FF2B5EF4-FFF2-40B4-BE49-F238E27FC236}">
                <a16:creationId xmlns:a16="http://schemas.microsoft.com/office/drawing/2014/main" id="{8E43DC6B-9A5A-CA77-C156-0F44A3A25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800" l="1585" r="985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429" y="2434875"/>
            <a:ext cx="808825" cy="197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ágina 3 | Vetores e ilustrações de Mulher lado para download gratuito |  Freepik">
            <a:extLst>
              <a:ext uri="{FF2B5EF4-FFF2-40B4-BE49-F238E27FC236}">
                <a16:creationId xmlns:a16="http://schemas.microsoft.com/office/drawing/2014/main" id="{88061DDB-CC84-8AE3-FADC-1C2CF6AF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04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619" y="2498769"/>
            <a:ext cx="481843" cy="170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oman Cartoon Png Images - Free Download on Freepik">
            <a:extLst>
              <a:ext uri="{FF2B5EF4-FFF2-40B4-BE49-F238E27FC236}">
                <a16:creationId xmlns:a16="http://schemas.microsoft.com/office/drawing/2014/main" id="{2C996EA0-B173-2A15-5B45-078F7D5D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0" b="98900" l="5602" r="97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086" y="2341794"/>
            <a:ext cx="770688" cy="215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Old Woman Cartoon Images - Free Download on Freepik">
            <a:extLst>
              <a:ext uri="{FF2B5EF4-FFF2-40B4-BE49-F238E27FC236}">
                <a16:creationId xmlns:a16="http://schemas.microsoft.com/office/drawing/2014/main" id="{4533568F-E0E6-C1DF-C655-87277AB2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0" b="100000" l="0" r="100000">
                        <a14:foregroundMark x1="45662" y1="2875" x2="40639" y2="5751"/>
                        <a14:foregroundMark x1="63927" y1="5591" x2="68950" y2="7029"/>
                        <a14:foregroundMark x1="78539" y1="10703" x2="80822" y2="13578"/>
                        <a14:foregroundMark x1="68950" y1="95208" x2="72146" y2="96166"/>
                        <a14:foregroundMark x1="45205" y1="95048" x2="43379" y2="96965"/>
                        <a14:foregroundMark x1="31507" y1="11182" x2="34247" y2="12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58" y="2363522"/>
            <a:ext cx="686275" cy="196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47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D54CBDBE-6E04-45FF-3986-41BD5A2C26C8}"/>
              </a:ext>
            </a:extLst>
          </p:cNvPr>
          <p:cNvGrpSpPr/>
          <p:nvPr/>
        </p:nvGrpSpPr>
        <p:grpSpPr>
          <a:xfrm>
            <a:off x="1751429" y="1229584"/>
            <a:ext cx="7821345" cy="3271336"/>
            <a:chOff x="1751429" y="1229584"/>
            <a:chExt cx="7821345" cy="3271336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A5D0E90-55A6-806D-DD84-281218E99589}"/>
                </a:ext>
              </a:extLst>
            </p:cNvPr>
            <p:cNvSpPr txBox="1"/>
            <p:nvPr/>
          </p:nvSpPr>
          <p:spPr>
            <a:xfrm>
              <a:off x="2079573" y="1229584"/>
              <a:ext cx="734688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D</a:t>
              </a:r>
              <a:r>
                <a:rPr lang="pt-BR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 </a:t>
              </a:r>
              <a:r>
                <a:rPr lang="pt-B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I</a:t>
              </a:r>
              <a:r>
                <a:rPr lang="pt-BR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 </a:t>
              </a:r>
              <a:r>
                <a:rPr lang="pt-B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V</a:t>
              </a:r>
              <a:r>
                <a:rPr lang="pt-BR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 </a:t>
              </a:r>
              <a:r>
                <a:rPr lang="pt-B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A</a:t>
              </a:r>
              <a:r>
                <a:rPr lang="pt-BR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 </a:t>
              </a:r>
              <a:r>
                <a:rPr lang="pt-B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S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6" name="Picture 4" descr="Vetores e ilustrações de Png mulher desenho para download gratuito | Freepik">
              <a:extLst>
                <a:ext uri="{FF2B5EF4-FFF2-40B4-BE49-F238E27FC236}">
                  <a16:creationId xmlns:a16="http://schemas.microsoft.com/office/drawing/2014/main" id="{FB88D34D-9E3C-7422-13B8-A2A543A98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800" l="1585" r="98537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429" y="2434875"/>
              <a:ext cx="808825" cy="197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ágina 3 | Vetores e ilustrações de Mulher lado para download gratuito |  Freepik">
              <a:extLst>
                <a:ext uri="{FF2B5EF4-FFF2-40B4-BE49-F238E27FC236}">
                  <a16:creationId xmlns:a16="http://schemas.microsoft.com/office/drawing/2014/main" id="{F8CD4C63-E6FB-BB1E-CFC8-833148264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9042" l="0" r="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619" y="2498769"/>
              <a:ext cx="481843" cy="1704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Old Woman Cartoon Images - Free Download on Freepik">
              <a:extLst>
                <a:ext uri="{FF2B5EF4-FFF2-40B4-BE49-F238E27FC236}">
                  <a16:creationId xmlns:a16="http://schemas.microsoft.com/office/drawing/2014/main" id="{DBA77777-99E9-67CF-1C4D-A7E97737C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0" b="100000" l="0" r="100000">
                          <a14:foregroundMark x1="45662" y1="2875" x2="40639" y2="5751"/>
                          <a14:foregroundMark x1="63927" y1="5591" x2="68950" y2="7029"/>
                          <a14:foregroundMark x1="78539" y1="10703" x2="80822" y2="13578"/>
                          <a14:foregroundMark x1="68950" y1="95208" x2="72146" y2="96166"/>
                          <a14:foregroundMark x1="45205" y1="95048" x2="43379" y2="96965"/>
                          <a14:foregroundMark x1="31507" y1="11182" x2="34247" y2="12939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6858" y="2363522"/>
              <a:ext cx="686275" cy="1961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Woman Cartoon Png Images - Free Download on Freepik">
              <a:extLst>
                <a:ext uri="{FF2B5EF4-FFF2-40B4-BE49-F238E27FC236}">
                  <a16:creationId xmlns:a16="http://schemas.microsoft.com/office/drawing/2014/main" id="{28C147A1-533F-24D7-B27C-6765C1BF0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0" b="98900" l="5602" r="97143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086" y="2341794"/>
              <a:ext cx="770688" cy="215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995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1CEA5DB5-AB0E-2EEA-73E2-07D9333DC77C}"/>
              </a:ext>
            </a:extLst>
          </p:cNvPr>
          <p:cNvGrpSpPr>
            <a:grpSpLocks noChangeAspect="1"/>
          </p:cNvGrpSpPr>
          <p:nvPr/>
        </p:nvGrpSpPr>
        <p:grpSpPr>
          <a:xfrm>
            <a:off x="406400" y="719667"/>
            <a:ext cx="1684796" cy="1693334"/>
            <a:chOff x="2404532" y="347133"/>
            <a:chExt cx="5012267" cy="5037667"/>
          </a:xfrm>
        </p:grpSpPr>
        <p:pic>
          <p:nvPicPr>
            <p:cNvPr id="3074" name="Picture 2" descr="Crown Thorns Images - Free Download on Freepik">
              <a:extLst>
                <a:ext uri="{FF2B5EF4-FFF2-40B4-BE49-F238E27FC236}">
                  <a16:creationId xmlns:a16="http://schemas.microsoft.com/office/drawing/2014/main" id="{F3C6C0F7-BE14-0BF4-18BA-AA8F631857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9" t="13086" r="14074" b="13457"/>
            <a:stretch/>
          </p:blipFill>
          <p:spPr bwMode="auto">
            <a:xfrm>
              <a:off x="2404532" y="347133"/>
              <a:ext cx="5012267" cy="5037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ouple PNG Silhouettes Clip Art Image | Silueta de novios, Siluetas, Clipart">
              <a:extLst>
                <a:ext uri="{FF2B5EF4-FFF2-40B4-BE49-F238E27FC236}">
                  <a16:creationId xmlns:a16="http://schemas.microsoft.com/office/drawing/2014/main" id="{02C1E596-FF37-982B-A435-8FB6D60D4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25"/>
            <a:stretch/>
          </p:blipFill>
          <p:spPr bwMode="auto">
            <a:xfrm>
              <a:off x="3744476" y="1828800"/>
              <a:ext cx="2332377" cy="220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2D02D721-D618-208C-CABB-5455A743E22C}"/>
              </a:ext>
            </a:extLst>
          </p:cNvPr>
          <p:cNvSpPr/>
          <p:nvPr/>
        </p:nvSpPr>
        <p:spPr>
          <a:xfrm>
            <a:off x="5528733" y="1583268"/>
            <a:ext cx="914400" cy="914400"/>
          </a:xfrm>
          <a:prstGeom prst="rect">
            <a:avLst/>
          </a:prstGeom>
          <a:solidFill>
            <a:srgbClr val="F18B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654F58-91B7-9B3E-A905-D144AC1CA2C9}"/>
              </a:ext>
            </a:extLst>
          </p:cNvPr>
          <p:cNvSpPr/>
          <p:nvPr/>
        </p:nvSpPr>
        <p:spPr>
          <a:xfrm>
            <a:off x="7179733" y="1583268"/>
            <a:ext cx="914400" cy="914400"/>
          </a:xfrm>
          <a:prstGeom prst="rect">
            <a:avLst/>
          </a:prstGeom>
          <a:solidFill>
            <a:srgbClr val="0059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7A2F79-FF87-79F6-03F6-DF382628A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7" y="3369733"/>
            <a:ext cx="2161134" cy="216113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337DA1A-A6D7-7D88-5916-F911CC7C2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3" y="3510363"/>
            <a:ext cx="710133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1ª Ação social de 2019 – SEEN">
            <a:extLst>
              <a:ext uri="{FF2B5EF4-FFF2-40B4-BE49-F238E27FC236}">
                <a16:creationId xmlns:a16="http://schemas.microsoft.com/office/drawing/2014/main" id="{CC305B42-7D33-628D-2C4F-58E67D657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37" r="22866"/>
          <a:stretch/>
        </p:blipFill>
        <p:spPr bwMode="auto">
          <a:xfrm>
            <a:off x="787400" y="1004358"/>
            <a:ext cx="3318934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38B3043-7B48-8DAB-F538-61D048F226B4}"/>
              </a:ext>
            </a:extLst>
          </p:cNvPr>
          <p:cNvGrpSpPr/>
          <p:nvPr/>
        </p:nvGrpSpPr>
        <p:grpSpPr>
          <a:xfrm>
            <a:off x="8433064" y="1004358"/>
            <a:ext cx="1980671" cy="1015663"/>
            <a:chOff x="4995334" y="1235670"/>
            <a:chExt cx="1980671" cy="1015663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899E234-DC5F-3496-C018-F26907AEB5DD}"/>
                </a:ext>
              </a:extLst>
            </p:cNvPr>
            <p:cNvSpPr txBox="1"/>
            <p:nvPr/>
          </p:nvSpPr>
          <p:spPr>
            <a:xfrm>
              <a:off x="4995334" y="1235670"/>
              <a:ext cx="13532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chemeClr val="bg2">
                      <a:lumMod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latin typeface="Bahnschrift SemiLight" panose="020B0502040204020203" pitchFamily="34" charset="0"/>
                </a:rPr>
                <a:t>equenos </a:t>
              </a:r>
            </a:p>
            <a:p>
              <a:r>
                <a:rPr lang="pt-BR" sz="2000" dirty="0">
                  <a:solidFill>
                    <a:schemeClr val="bg2">
                      <a:lumMod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latin typeface="Bahnschrift SemiLight" panose="020B0502040204020203" pitchFamily="34" charset="0"/>
                </a:rPr>
                <a:t>rupos de </a:t>
              </a:r>
            </a:p>
            <a:p>
              <a:r>
                <a:rPr lang="pt-BR" sz="2000" dirty="0">
                  <a:solidFill>
                    <a:schemeClr val="bg2">
                      <a:lumMod val="2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O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latin typeface="Bahnschrift SemiLight" panose="020B0502040204020203" pitchFamily="34" charset="0"/>
                </a:rPr>
                <a:t>ração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Bahnschrift SemiLight" panose="020B0502040204020203" pitchFamily="34" charset="0"/>
              </a:endParaRPr>
            </a:p>
          </p:txBody>
        </p:sp>
        <p:pic>
          <p:nvPicPr>
            <p:cNvPr id="5124" name="Picture 4" descr="Oração - ícones de pessoas grátis">
              <a:extLst>
                <a:ext uri="{FF2B5EF4-FFF2-40B4-BE49-F238E27FC236}">
                  <a16:creationId xmlns:a16="http://schemas.microsoft.com/office/drawing/2014/main" id="{3D265299-5FF1-E3F1-6777-247E48766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138" y="1345567"/>
              <a:ext cx="795867" cy="79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6" name="Picture 6" descr="Lucimari Carvalho: Auto-louvor ou Louvor do Alto?">
            <a:extLst>
              <a:ext uri="{FF2B5EF4-FFF2-40B4-BE49-F238E27FC236}">
                <a16:creationId xmlns:a16="http://schemas.microsoft.com/office/drawing/2014/main" id="{47F66687-1AE7-DCEC-3845-13BAD44AB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83" r="92282">
                        <a14:foregroundMark x1="17114" y1="51744" x2="17338" y2="53924"/>
                        <a14:foregroundMark x1="74385" y1="37064" x2="74161" y2="41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558" r="8268" b="-7600"/>
          <a:stretch/>
        </p:blipFill>
        <p:spPr bwMode="auto">
          <a:xfrm>
            <a:off x="5572125" y="2633133"/>
            <a:ext cx="3851275" cy="36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75D3BE-BBE5-891F-CB5E-AE69C3EEF7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817" b="-24984"/>
          <a:stretch/>
        </p:blipFill>
        <p:spPr>
          <a:xfrm>
            <a:off x="4777157" y="1114254"/>
            <a:ext cx="2042337" cy="180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555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20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Aharoni</vt:lpstr>
      <vt:lpstr>Arial</vt:lpstr>
      <vt:lpstr>Bahnschrift</vt:lpstr>
      <vt:lpstr>Bahnschrift SemiLight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atique</dc:creator>
  <cp:lastModifiedBy>andre atique</cp:lastModifiedBy>
  <cp:revision>1</cp:revision>
  <dcterms:created xsi:type="dcterms:W3CDTF">2023-05-12T00:04:44Z</dcterms:created>
  <dcterms:modified xsi:type="dcterms:W3CDTF">2023-05-12T02:46:39Z</dcterms:modified>
</cp:coreProperties>
</file>